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312" r:id="rId3"/>
    <p:sldId id="872" r:id="rId4"/>
    <p:sldId id="873" r:id="rId5"/>
    <p:sldId id="861" r:id="rId6"/>
    <p:sldId id="862" r:id="rId7"/>
    <p:sldId id="863" r:id="rId8"/>
    <p:sldId id="864" r:id="rId9"/>
    <p:sldId id="865" r:id="rId10"/>
    <p:sldId id="866" r:id="rId11"/>
    <p:sldId id="867" r:id="rId12"/>
    <p:sldId id="874" r:id="rId13"/>
    <p:sldId id="875" r:id="rId14"/>
    <p:sldId id="876" r:id="rId15"/>
    <p:sldId id="877" r:id="rId16"/>
    <p:sldId id="878" r:id="rId17"/>
    <p:sldId id="868" r:id="rId18"/>
    <p:sldId id="852" r:id="rId19"/>
    <p:sldId id="853" r:id="rId20"/>
    <p:sldId id="869" r:id="rId21"/>
    <p:sldId id="870" r:id="rId22"/>
    <p:sldId id="871" r:id="rId23"/>
    <p:sldId id="854" r:id="rId24"/>
    <p:sldId id="855" r:id="rId25"/>
    <p:sldId id="856" r:id="rId26"/>
    <p:sldId id="857" r:id="rId27"/>
    <p:sldId id="858" r:id="rId28"/>
    <p:sldId id="859" r:id="rId29"/>
    <p:sldId id="860" r:id="rId30"/>
  </p:sldIdLst>
  <p:sldSz cx="9144000" cy="6858000" type="screen4x3"/>
  <p:notesSz cx="6858000" cy="9144000"/>
  <p:custDataLst>
    <p:tags r:id="rId36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TREE" initials="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16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6" Type="http://schemas.openxmlformats.org/officeDocument/2006/relationships/tags" Target="tags/tag10.xml"/><Relationship Id="rId35" Type="http://schemas.openxmlformats.org/officeDocument/2006/relationships/commentAuthors" Target="commentAuthors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notesMaster" Target="notesMasters/notesMaster1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076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77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2051" name="文本占位符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tags" Target="../tags/tag6.xml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image" Target="../media/image57.jpe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image" Target="../media/image63.jpe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image" Target="../media/image69.jpe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image" Target="../media/image75.jpe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image" Target="../media/image81.jpe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image" Target="../media/image87.jpe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97.jpeg"/><Relationship Id="rId4" Type="http://schemas.openxmlformats.org/officeDocument/2006/relationships/image" Target="../media/image96.jpeg"/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image" Target="../media/image93.jpe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image" Target="../media/image98.jpeg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08.jpeg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image" Target="../media/image103.jpe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116.jpeg"/><Relationship Id="rId7" Type="http://schemas.openxmlformats.org/officeDocument/2006/relationships/image" Target="../media/image115.jpeg"/><Relationship Id="rId6" Type="http://schemas.openxmlformats.org/officeDocument/2006/relationships/image" Target="../media/image114.jpeg"/><Relationship Id="rId5" Type="http://schemas.openxmlformats.org/officeDocument/2006/relationships/image" Target="../media/image113.jpeg"/><Relationship Id="rId4" Type="http://schemas.openxmlformats.org/officeDocument/2006/relationships/image" Target="../media/image112.jpeg"/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image" Target="../media/image109.jpeg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22.jpeg"/><Relationship Id="rId5" Type="http://schemas.openxmlformats.org/officeDocument/2006/relationships/image" Target="../media/image121.jpeg"/><Relationship Id="rId4" Type="http://schemas.openxmlformats.org/officeDocument/2006/relationships/image" Target="../media/image120.jpeg"/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image" Target="../media/image117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129.jpeg"/><Relationship Id="rId6" Type="http://schemas.openxmlformats.org/officeDocument/2006/relationships/image" Target="../media/image128.jpeg"/><Relationship Id="rId5" Type="http://schemas.openxmlformats.org/officeDocument/2006/relationships/image" Target="../media/image127.jpeg"/><Relationship Id="rId4" Type="http://schemas.openxmlformats.org/officeDocument/2006/relationships/image" Target="../media/image126.jpeg"/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image" Target="../media/image123.jpe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6.jpeg"/><Relationship Id="rId8" Type="http://schemas.openxmlformats.org/officeDocument/2006/relationships/image" Target="../media/image135.jpeg"/><Relationship Id="rId7" Type="http://schemas.openxmlformats.org/officeDocument/2006/relationships/image" Target="../media/image134.jpeg"/><Relationship Id="rId6" Type="http://schemas.openxmlformats.org/officeDocument/2006/relationships/image" Target="../media/image133.jpeg"/><Relationship Id="rId5" Type="http://schemas.openxmlformats.org/officeDocument/2006/relationships/image" Target="../media/image132.jpeg"/><Relationship Id="rId4" Type="http://schemas.openxmlformats.org/officeDocument/2006/relationships/image" Target="../media/image131.jpeg"/><Relationship Id="rId3" Type="http://schemas.openxmlformats.org/officeDocument/2006/relationships/tags" Target="../tags/tag8.xml"/><Relationship Id="rId2" Type="http://schemas.openxmlformats.org/officeDocument/2006/relationships/image" Target="../media/image130.jpeg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7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144.jpeg"/><Relationship Id="rId7" Type="http://schemas.openxmlformats.org/officeDocument/2006/relationships/image" Target="../media/image143.jpeg"/><Relationship Id="rId6" Type="http://schemas.openxmlformats.org/officeDocument/2006/relationships/image" Target="../media/image142.jpeg"/><Relationship Id="rId5" Type="http://schemas.openxmlformats.org/officeDocument/2006/relationships/image" Target="../media/image141.jpeg"/><Relationship Id="rId4" Type="http://schemas.openxmlformats.org/officeDocument/2006/relationships/image" Target="../media/image140.jpeg"/><Relationship Id="rId3" Type="http://schemas.openxmlformats.org/officeDocument/2006/relationships/image" Target="../media/image139.jpeg"/><Relationship Id="rId2" Type="http://schemas.openxmlformats.org/officeDocument/2006/relationships/image" Target="../media/image138.jpeg"/><Relationship Id="rId1" Type="http://schemas.openxmlformats.org/officeDocument/2006/relationships/image" Target="../media/image137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151.jpeg"/><Relationship Id="rId6" Type="http://schemas.openxmlformats.org/officeDocument/2006/relationships/image" Target="../media/image150.jpeg"/><Relationship Id="rId5" Type="http://schemas.openxmlformats.org/officeDocument/2006/relationships/image" Target="../media/image149.jpeg"/><Relationship Id="rId4" Type="http://schemas.openxmlformats.org/officeDocument/2006/relationships/image" Target="../media/image148.jpeg"/><Relationship Id="rId3" Type="http://schemas.openxmlformats.org/officeDocument/2006/relationships/image" Target="../media/image147.jpeg"/><Relationship Id="rId2" Type="http://schemas.openxmlformats.org/officeDocument/2006/relationships/image" Target="../media/image146.jpeg"/><Relationship Id="rId1" Type="http://schemas.openxmlformats.org/officeDocument/2006/relationships/image" Target="../media/image145.jpe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54.jpeg"/><Relationship Id="rId2" Type="http://schemas.openxmlformats.org/officeDocument/2006/relationships/image" Target="../media/image153.jpeg"/><Relationship Id="rId1" Type="http://schemas.openxmlformats.org/officeDocument/2006/relationships/image" Target="../media/image152.jpeg"/></Relationships>
</file>

<file path=ppt/slides/_rels/slide2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59.jpeg"/><Relationship Id="rId4" Type="http://schemas.openxmlformats.org/officeDocument/2006/relationships/image" Target="../media/image158.jpeg"/><Relationship Id="rId3" Type="http://schemas.openxmlformats.org/officeDocument/2006/relationships/image" Target="../media/image157.jpeg"/><Relationship Id="rId2" Type="http://schemas.openxmlformats.org/officeDocument/2006/relationships/image" Target="../media/image156.jpeg"/><Relationship Id="rId1" Type="http://schemas.openxmlformats.org/officeDocument/2006/relationships/image" Target="../media/image155.jpeg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166.jpeg"/><Relationship Id="rId7" Type="http://schemas.openxmlformats.org/officeDocument/2006/relationships/tags" Target="../tags/tag9.xml"/><Relationship Id="rId6" Type="http://schemas.openxmlformats.org/officeDocument/2006/relationships/image" Target="../media/image165.jpeg"/><Relationship Id="rId5" Type="http://schemas.openxmlformats.org/officeDocument/2006/relationships/image" Target="../media/image164.jpeg"/><Relationship Id="rId4" Type="http://schemas.openxmlformats.org/officeDocument/2006/relationships/image" Target="../media/image163.jpeg"/><Relationship Id="rId3" Type="http://schemas.openxmlformats.org/officeDocument/2006/relationships/image" Target="../media/image162.jpeg"/><Relationship Id="rId2" Type="http://schemas.openxmlformats.org/officeDocument/2006/relationships/image" Target="../media/image161.jpeg"/><Relationship Id="rId1" Type="http://schemas.openxmlformats.org/officeDocument/2006/relationships/image" Target="../media/image160.jpe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26.jpeg"/><Relationship Id="rId7" Type="http://schemas.openxmlformats.org/officeDocument/2006/relationships/image" Target="../media/image25.jpeg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38.jpeg"/><Relationship Id="rId7" Type="http://schemas.openxmlformats.org/officeDocument/2006/relationships/image" Target="../media/image37.jpeg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3" Type="http://schemas.openxmlformats.org/officeDocument/2006/relationships/tags" Target="../tags/tag1.xml"/><Relationship Id="rId2" Type="http://schemas.openxmlformats.org/officeDocument/2006/relationships/image" Target="../media/image33.jpeg"/><Relationship Id="rId1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3.xml"/><Relationship Id="rId8" Type="http://schemas.openxmlformats.org/officeDocument/2006/relationships/image" Target="../media/image45.jpeg"/><Relationship Id="rId7" Type="http://schemas.openxmlformats.org/officeDocument/2006/relationships/tags" Target="../tags/tag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3" Type="http://schemas.openxmlformats.org/officeDocument/2006/relationships/slideLayout" Target="../slideLayouts/slideLayout7.xml"/><Relationship Id="rId12" Type="http://schemas.openxmlformats.org/officeDocument/2006/relationships/image" Target="../media/image47.jpeg"/><Relationship Id="rId11" Type="http://schemas.openxmlformats.org/officeDocument/2006/relationships/tags" Target="../tags/tag4.xml"/><Relationship Id="rId10" Type="http://schemas.openxmlformats.org/officeDocument/2006/relationships/image" Target="../media/image46.jpeg"/><Relationship Id="rId1" Type="http://schemas.openxmlformats.org/officeDocument/2006/relationships/image" Target="../media/image39.jpe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tags" Target="../tags/tag5.xml"/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image" Target="../media/image4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7405" y="1124585"/>
            <a:ext cx="7783830" cy="474091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图片 6" descr="YM37200V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12593" t="10500" r="9093" b="9705"/>
          <a:stretch>
            <a:fillRect/>
          </a:stretch>
        </p:blipFill>
        <p:spPr>
          <a:xfrm>
            <a:off x="1835468" y="332740"/>
            <a:ext cx="2827684" cy="288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9" name="图片 2" descr="YM37200G"/>
          <p:cNvPicPr>
            <a:picLocks noChangeAspect="1"/>
          </p:cNvPicPr>
          <p:nvPr/>
        </p:nvPicPr>
        <p:blipFill>
          <a:blip r:embed="rId3"/>
          <a:srcRect l="22514" r="24983"/>
          <a:stretch>
            <a:fillRect/>
          </a:stretch>
        </p:blipFill>
        <p:spPr>
          <a:xfrm>
            <a:off x="179388" y="620395"/>
            <a:ext cx="1322514" cy="252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2" name="图片 2" descr="YM37200U"/>
          <p:cNvPicPr>
            <a:picLocks noChangeAspect="1"/>
          </p:cNvPicPr>
          <p:nvPr/>
        </p:nvPicPr>
        <p:blipFill>
          <a:blip r:embed="rId4"/>
          <a:srcRect l="4997" t="11671" r="6659" b="6659"/>
          <a:stretch>
            <a:fillRect/>
          </a:stretch>
        </p:blipFill>
        <p:spPr>
          <a:xfrm>
            <a:off x="5363845" y="476568"/>
            <a:ext cx="3114714" cy="288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5" name="图片 1" descr="YM37200W"/>
          <p:cNvPicPr>
            <a:picLocks noChangeAspect="1"/>
          </p:cNvPicPr>
          <p:nvPr/>
        </p:nvPicPr>
        <p:blipFill>
          <a:blip r:embed="rId5"/>
          <a:srcRect l="1813" t="9093" r="7265" b="3624"/>
          <a:stretch>
            <a:fillRect/>
          </a:stretch>
        </p:blipFill>
        <p:spPr>
          <a:xfrm>
            <a:off x="467678" y="3572828"/>
            <a:ext cx="3000386" cy="288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6" name="图片 2" descr="YM37200Q"/>
          <p:cNvPicPr>
            <a:picLocks noChangeAspect="1"/>
          </p:cNvPicPr>
          <p:nvPr/>
        </p:nvPicPr>
        <p:blipFill>
          <a:blip r:embed="rId6"/>
          <a:srcRect t="17432" r="-17" b="4378"/>
          <a:stretch>
            <a:fillRect/>
          </a:stretch>
        </p:blipFill>
        <p:spPr>
          <a:xfrm>
            <a:off x="4572000" y="3573145"/>
            <a:ext cx="3682447" cy="2880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4817" name="图片 1" descr="YM3856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59113" y="331788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818" name="图片 2" descr="YM385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400" y="3571875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819" name="图片 3" descr="YM3856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525" y="331788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820" name="图片 4" descr="YM3856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3575" y="3571875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821" name="图片 5" descr="YM3856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163" y="350202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822" name="图片 6" descr="YM3856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288" y="331788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5841" name="图片 1" descr="YM3994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98800" y="260350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842" name="图片 2" descr="YM399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2013" y="260350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843" name="图片 3" descr="YM399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2013" y="350202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844" name="图片 4" descr="YM399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0388" y="350202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845" name="图片 5" descr="YM3995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175" y="350202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846" name="图片 6" descr="YM3856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175" y="260350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6865" name="图片 1" descr="YM3995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78163" y="40481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66" name="图片 2" descr="YM399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1863" y="335756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67" name="图片 3" descr="YM399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138" y="335756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68" name="图片 4" descr="YM3995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825" y="335756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69" name="图片 5" descr="YM3995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5350" y="40481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70" name="图片 6" descr="YM3995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388" y="40481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7889" name="图片 1" descr="YM3996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08313" y="476250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0" name="图片 2" descr="YM39964-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" y="476250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1" name="图片 3" descr="YM39965-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2775" y="476250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2" name="图片 4" descr="YM3996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3238" y="3571875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3" name="图片 5" descr="YM3996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9263" y="3571875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4" name="图片 6" descr="YM3996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288" y="3571875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8913" name="图片 1" descr="YM39967-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32138" y="331788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4" name="图片 2" descr="YM39968-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2013" y="331788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5" name="图片 3" descr="YM39969-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988" y="3571875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6" name="图片 4" descr="YM39970-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0700" y="3571875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7" name="图片 5" descr="YM39971-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825" y="3571875"/>
            <a:ext cx="2881313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8" name="图片 6" descr="YM39966-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263" y="331788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8673" name="图片 1" descr="YM37249+YM38537+YM37231+YM37232"/>
          <p:cNvPicPr>
            <a:picLocks noChangeAspect="1"/>
          </p:cNvPicPr>
          <p:nvPr/>
        </p:nvPicPr>
        <p:blipFill>
          <a:blip r:embed="rId1"/>
          <a:srcRect r="6584" b="11238"/>
          <a:stretch>
            <a:fillRect/>
          </a:stretch>
        </p:blipFill>
        <p:spPr>
          <a:xfrm>
            <a:off x="5819775" y="3317875"/>
            <a:ext cx="3260725" cy="3098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674" name="图片 2" descr="YM37250+YM37246+YM37247"/>
          <p:cNvPicPr>
            <a:picLocks noChangeAspect="1"/>
          </p:cNvPicPr>
          <p:nvPr/>
        </p:nvPicPr>
        <p:blipFill>
          <a:blip r:embed="rId2"/>
          <a:srcRect t="11565" r="4915" b="11037"/>
          <a:stretch>
            <a:fillRect/>
          </a:stretch>
        </p:blipFill>
        <p:spPr>
          <a:xfrm>
            <a:off x="5651500" y="404813"/>
            <a:ext cx="3292475" cy="2679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675" name="图片 3" descr="YM37251+YM38531"/>
          <p:cNvPicPr>
            <a:picLocks noChangeAspect="1"/>
          </p:cNvPicPr>
          <p:nvPr/>
        </p:nvPicPr>
        <p:blipFill>
          <a:blip r:embed="rId3"/>
          <a:srcRect l="11365" r="13690"/>
          <a:stretch>
            <a:fillRect/>
          </a:stretch>
        </p:blipFill>
        <p:spPr>
          <a:xfrm>
            <a:off x="3278188" y="3429000"/>
            <a:ext cx="2373312" cy="3168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676" name="图片 4" descr="YM37252+YM372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825" y="3357563"/>
            <a:ext cx="3086100" cy="30845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677" name="图片 5" descr="YM37253+YM38347"/>
          <p:cNvPicPr>
            <a:picLocks noChangeAspect="1"/>
          </p:cNvPicPr>
          <p:nvPr/>
        </p:nvPicPr>
        <p:blipFill>
          <a:blip r:embed="rId5"/>
          <a:srcRect t="7497" r="12480"/>
          <a:stretch>
            <a:fillRect/>
          </a:stretch>
        </p:blipFill>
        <p:spPr>
          <a:xfrm>
            <a:off x="2698750" y="549275"/>
            <a:ext cx="2520950" cy="2663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678" name="图片 6" descr="YM37254+YM37229"/>
          <p:cNvPicPr>
            <a:picLocks noChangeAspect="1"/>
          </p:cNvPicPr>
          <p:nvPr/>
        </p:nvPicPr>
        <p:blipFill>
          <a:blip r:embed="rId6"/>
          <a:srcRect r="17464"/>
          <a:stretch>
            <a:fillRect/>
          </a:stretch>
        </p:blipFill>
        <p:spPr>
          <a:xfrm>
            <a:off x="107950" y="204788"/>
            <a:ext cx="2376488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1" name="图片 3" descr="IMG_4780"/>
          <p:cNvPicPr>
            <a:picLocks noChangeAspect="1"/>
          </p:cNvPicPr>
          <p:nvPr/>
        </p:nvPicPr>
        <p:blipFill>
          <a:blip r:embed="rId1"/>
          <a:srcRect b="6647"/>
          <a:stretch>
            <a:fillRect/>
          </a:stretch>
        </p:blipFill>
        <p:spPr>
          <a:xfrm>
            <a:off x="2267268" y="476885"/>
            <a:ext cx="2238375" cy="2089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2" name="图片 1" descr="YM37200N"/>
          <p:cNvPicPr>
            <a:picLocks noChangeAspect="1"/>
          </p:cNvPicPr>
          <p:nvPr/>
        </p:nvPicPr>
        <p:blipFill>
          <a:blip r:embed="rId2"/>
          <a:srcRect l="27275" r="31613"/>
          <a:stretch>
            <a:fillRect/>
          </a:stretch>
        </p:blipFill>
        <p:spPr>
          <a:xfrm>
            <a:off x="4505960" y="260985"/>
            <a:ext cx="1238250" cy="30146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3" name="图片 2" descr="YM37200O"/>
          <p:cNvPicPr>
            <a:picLocks noChangeAspect="1"/>
          </p:cNvPicPr>
          <p:nvPr/>
        </p:nvPicPr>
        <p:blipFill>
          <a:blip r:embed="rId3"/>
          <a:srcRect l="22400" r="25150"/>
          <a:stretch>
            <a:fillRect/>
          </a:stretch>
        </p:blipFill>
        <p:spPr>
          <a:xfrm>
            <a:off x="587375" y="116840"/>
            <a:ext cx="1608138" cy="3067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7" name="图片 5" descr="YM37229-33"/>
          <p:cNvPicPr>
            <a:picLocks noChangeAspect="1"/>
          </p:cNvPicPr>
          <p:nvPr/>
        </p:nvPicPr>
        <p:blipFill>
          <a:blip r:embed="rId4"/>
          <a:srcRect l="2403" t="35280" b="29166"/>
          <a:stretch>
            <a:fillRect/>
          </a:stretch>
        </p:blipFill>
        <p:spPr>
          <a:xfrm>
            <a:off x="4140200" y="4077335"/>
            <a:ext cx="4360545" cy="1589405"/>
          </a:xfrm>
          <a:prstGeom prst="snip2DiagRect">
            <a:avLst/>
          </a:prstGeom>
          <a:noFill/>
          <a:ln w="9525">
            <a:noFill/>
          </a:ln>
        </p:spPr>
      </p:pic>
      <p:pic>
        <p:nvPicPr>
          <p:cNvPr id="5125" name="图片 3" descr="YM37219"/>
          <p:cNvPicPr>
            <a:picLocks noChangeAspect="1"/>
          </p:cNvPicPr>
          <p:nvPr/>
        </p:nvPicPr>
        <p:blipFill>
          <a:blip r:embed="rId5"/>
          <a:srcRect l="1700" t="6754" r="5322" b="3653"/>
          <a:stretch>
            <a:fillRect/>
          </a:stretch>
        </p:blipFill>
        <p:spPr>
          <a:xfrm>
            <a:off x="539115" y="3861435"/>
            <a:ext cx="2615391" cy="2520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4" descr="YM38346"/>
          <p:cNvPicPr>
            <a:picLocks noChangeAspect="1"/>
          </p:cNvPicPr>
          <p:nvPr/>
        </p:nvPicPr>
        <p:blipFill>
          <a:blip r:embed="rId1"/>
          <a:srcRect l="15387" t="16904" r="16907" b="9213"/>
          <a:stretch>
            <a:fillRect/>
          </a:stretch>
        </p:blipFill>
        <p:spPr>
          <a:xfrm>
            <a:off x="396240" y="3645535"/>
            <a:ext cx="1584325" cy="17287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7" name="图片 5" descr="YM38347"/>
          <p:cNvPicPr>
            <a:picLocks noChangeAspect="1"/>
          </p:cNvPicPr>
          <p:nvPr/>
        </p:nvPicPr>
        <p:blipFill>
          <a:blip r:embed="rId2"/>
          <a:srcRect l="9227" t="9225" r="10747" b="4573"/>
          <a:stretch>
            <a:fillRect/>
          </a:stretch>
        </p:blipFill>
        <p:spPr>
          <a:xfrm>
            <a:off x="2411730" y="3645218"/>
            <a:ext cx="1692275" cy="18240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9" name="图片 7" descr="YM38438"/>
          <p:cNvPicPr>
            <a:picLocks noChangeAspect="1"/>
          </p:cNvPicPr>
          <p:nvPr/>
        </p:nvPicPr>
        <p:blipFill>
          <a:blip r:embed="rId3"/>
          <a:srcRect l="22800" t="8838" r="26175" b="6113"/>
          <a:stretch>
            <a:fillRect/>
          </a:stretch>
        </p:blipFill>
        <p:spPr>
          <a:xfrm>
            <a:off x="2187893" y="116840"/>
            <a:ext cx="1916112" cy="31924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0" name="图片 4" descr="YM38344+YM3834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6145" y="3621405"/>
            <a:ext cx="3125470" cy="17691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6" name="图片 11" descr="YM38373"/>
          <p:cNvPicPr>
            <a:picLocks noChangeAspect="1"/>
          </p:cNvPicPr>
          <p:nvPr/>
        </p:nvPicPr>
        <p:blipFill>
          <a:blip r:embed="rId5"/>
          <a:srcRect l="20004" t="8008" r="20992" b="3969"/>
          <a:stretch>
            <a:fillRect/>
          </a:stretch>
        </p:blipFill>
        <p:spPr>
          <a:xfrm>
            <a:off x="4932045" y="404813"/>
            <a:ext cx="1955800" cy="29178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9697" name="图片 2" descr="YM37255+YM385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87675" y="3240088"/>
            <a:ext cx="3240088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698" name="图片 3" descr="YM37256+YM372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3284538"/>
            <a:ext cx="3240088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699" name="图片 4" descr="YM37257+YM385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400" y="0"/>
            <a:ext cx="3240088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700" name="图片 5" descr="YM37258+YM383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963" y="115888"/>
            <a:ext cx="3240087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701" name="图片 7" descr="YM385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7400" y="3429000"/>
            <a:ext cx="3240088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702" name="图片 8" descr="YM385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9113" y="225425"/>
            <a:ext cx="3060700" cy="30591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2769" name="图片 6" descr="YM37259+YM3847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476250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0" name="图片 1" descr="YM38538+YM385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2138" y="260350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1" name="图片 2" descr="YM38540+YM385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400" y="260350"/>
            <a:ext cx="2881313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2" name="图片 3" descr="YM38542+YM3854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6325" y="3500438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3" name="图片 4" descr="YM38544+YM385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3438" y="3500438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4" name="图片 5" descr="YM38546+YM3854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288" y="357346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21" name="图片 1" descr="YM37261"/>
          <p:cNvPicPr>
            <a:picLocks noChangeAspect="1"/>
          </p:cNvPicPr>
          <p:nvPr/>
        </p:nvPicPr>
        <p:blipFill>
          <a:blip r:embed="rId1"/>
          <a:srcRect l="4961" t="8754" r="10043" b="11224"/>
          <a:stretch>
            <a:fillRect/>
          </a:stretch>
        </p:blipFill>
        <p:spPr>
          <a:xfrm>
            <a:off x="6227763" y="46038"/>
            <a:ext cx="2447925" cy="23034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2" name="图片 2" descr="YM37262"/>
          <p:cNvPicPr>
            <a:picLocks noChangeAspect="1"/>
          </p:cNvPicPr>
          <p:nvPr/>
        </p:nvPicPr>
        <p:blipFill>
          <a:blip r:embed="rId2"/>
          <a:srcRect l="5005" t="20000" r="9967" b="12480"/>
          <a:stretch>
            <a:fillRect/>
          </a:stretch>
        </p:blipFill>
        <p:spPr>
          <a:xfrm>
            <a:off x="1692275" y="2565400"/>
            <a:ext cx="2447925" cy="1943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3" name="图片 3" descr="YM37263"/>
          <p:cNvPicPr>
            <a:picLocks noChangeAspect="1"/>
          </p:cNvPicPr>
          <p:nvPr/>
        </p:nvPicPr>
        <p:blipFill>
          <a:blip r:embed="rId3"/>
          <a:srcRect l="-2492" t="17487" r="7475" b="12480"/>
          <a:stretch>
            <a:fillRect/>
          </a:stretch>
        </p:blipFill>
        <p:spPr>
          <a:xfrm>
            <a:off x="4716463" y="2492375"/>
            <a:ext cx="2735262" cy="2016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4" name="图片 4" descr="YM37264"/>
          <p:cNvPicPr>
            <a:picLocks noChangeAspect="1"/>
          </p:cNvPicPr>
          <p:nvPr/>
        </p:nvPicPr>
        <p:blipFill>
          <a:blip r:embed="rId4"/>
          <a:srcRect l="11214" t="8731" r="8745" b="8743"/>
          <a:stretch>
            <a:fillRect/>
          </a:stretch>
        </p:blipFill>
        <p:spPr>
          <a:xfrm>
            <a:off x="3419475" y="44450"/>
            <a:ext cx="2305050" cy="2378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5" name="图片 5" descr="YM37265"/>
          <p:cNvPicPr>
            <a:picLocks noChangeAspect="1"/>
          </p:cNvPicPr>
          <p:nvPr/>
        </p:nvPicPr>
        <p:blipFill>
          <a:blip r:embed="rId5"/>
          <a:srcRect t="16240" r="9988" b="11255"/>
          <a:stretch>
            <a:fillRect/>
          </a:stretch>
        </p:blipFill>
        <p:spPr>
          <a:xfrm>
            <a:off x="179388" y="261938"/>
            <a:ext cx="2592387" cy="20875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6" name="图片 6" descr="YM37266"/>
          <p:cNvPicPr>
            <a:picLocks noChangeAspect="1"/>
          </p:cNvPicPr>
          <p:nvPr/>
        </p:nvPicPr>
        <p:blipFill>
          <a:blip r:embed="rId6"/>
          <a:srcRect l="12480" t="20000" r="10011" b="9967"/>
          <a:stretch>
            <a:fillRect/>
          </a:stretch>
        </p:blipFill>
        <p:spPr>
          <a:xfrm>
            <a:off x="6443663" y="4652963"/>
            <a:ext cx="2232025" cy="2016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7" name="图片 7" descr="YM37267"/>
          <p:cNvPicPr>
            <a:picLocks noChangeAspect="1"/>
          </p:cNvPicPr>
          <p:nvPr/>
        </p:nvPicPr>
        <p:blipFill>
          <a:blip r:embed="rId7"/>
          <a:srcRect l="9967" t="17508" r="10011" b="9967"/>
          <a:stretch>
            <a:fillRect/>
          </a:stretch>
        </p:blipFill>
        <p:spPr>
          <a:xfrm>
            <a:off x="3419475" y="4581525"/>
            <a:ext cx="2305050" cy="20875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8" name="图片 8" descr="YM37268"/>
          <p:cNvPicPr>
            <a:picLocks noChangeAspect="1"/>
          </p:cNvPicPr>
          <p:nvPr/>
        </p:nvPicPr>
        <p:blipFill>
          <a:blip r:embed="rId8"/>
          <a:srcRect t="17508" r="12480" b="7475"/>
          <a:stretch>
            <a:fillRect/>
          </a:stretch>
        </p:blipFill>
        <p:spPr>
          <a:xfrm>
            <a:off x="179388" y="4581525"/>
            <a:ext cx="2519362" cy="2159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1745" name="图片 1" descr="YM3726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32138" y="33337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46" name="图片 2" descr="YM385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988" y="33337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47" name="图片 3" descr="YM385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4413" y="3500438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48" name="图片 4" descr="YM385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6288" y="3500438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49" name="图片 5" descr="YM385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750" y="3500438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50" name="图片 6" descr="YM385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288" y="33337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图片 4" descr="YM37235-36"/>
          <p:cNvPicPr>
            <a:picLocks noChangeAspect="1"/>
          </p:cNvPicPr>
          <p:nvPr/>
        </p:nvPicPr>
        <p:blipFill>
          <a:blip r:embed="rId1"/>
          <a:srcRect b="14478"/>
          <a:stretch>
            <a:fillRect/>
          </a:stretch>
        </p:blipFill>
        <p:spPr>
          <a:xfrm>
            <a:off x="899160" y="66675"/>
            <a:ext cx="2752725" cy="23542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0" name="图片 1" descr="YM37237-238"/>
          <p:cNvPicPr>
            <a:picLocks noChangeAspect="1"/>
          </p:cNvPicPr>
          <p:nvPr/>
        </p:nvPicPr>
        <p:blipFill>
          <a:blip r:embed="rId2"/>
          <a:srcRect l="4129" t="17732" b="25742"/>
          <a:stretch>
            <a:fillRect/>
          </a:stretch>
        </p:blipFill>
        <p:spPr>
          <a:xfrm>
            <a:off x="4572000" y="188913"/>
            <a:ext cx="3378200" cy="19923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4" name="图片 6" descr="YM38342+YM383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349183"/>
            <a:ext cx="3508375" cy="17097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7" descr="YM38339+YM38340+YM3834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460" y="2421255"/>
            <a:ext cx="3587750" cy="160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3" name="图片 6" descr="YM38350"/>
          <p:cNvPicPr>
            <a:picLocks noChangeAspect="1"/>
          </p:cNvPicPr>
          <p:nvPr/>
        </p:nvPicPr>
        <p:blipFill>
          <a:blip r:embed="rId5"/>
          <a:srcRect l="14178" t="10641" r="14836" b="7730"/>
          <a:stretch>
            <a:fillRect/>
          </a:stretch>
        </p:blipFill>
        <p:spPr>
          <a:xfrm>
            <a:off x="1259205" y="4491673"/>
            <a:ext cx="1441450" cy="1655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4" name="图片 7" descr="YM38349"/>
          <p:cNvPicPr>
            <a:picLocks noChangeAspect="1"/>
          </p:cNvPicPr>
          <p:nvPr/>
        </p:nvPicPr>
        <p:blipFill>
          <a:blip r:embed="rId6"/>
          <a:srcRect l="16301" t="8794" r="12270" b="5493"/>
          <a:stretch>
            <a:fillRect/>
          </a:stretch>
        </p:blipFill>
        <p:spPr>
          <a:xfrm>
            <a:off x="3419475" y="4652963"/>
            <a:ext cx="1349375" cy="1619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8" name="图片 6" descr="YM38348"/>
          <p:cNvPicPr>
            <a:picLocks noChangeAspect="1"/>
          </p:cNvPicPr>
          <p:nvPr/>
        </p:nvPicPr>
        <p:blipFill>
          <a:blip r:embed="rId7"/>
          <a:srcRect l="12320" b="4599"/>
          <a:stretch>
            <a:fillRect/>
          </a:stretch>
        </p:blipFill>
        <p:spPr>
          <a:xfrm>
            <a:off x="5579745" y="4365625"/>
            <a:ext cx="1751330" cy="190754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5" name="图片 6" descr="YM37246-4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t="16017"/>
          <a:stretch>
            <a:fillRect/>
          </a:stretch>
        </p:blipFill>
        <p:spPr>
          <a:xfrm>
            <a:off x="2987675" y="260350"/>
            <a:ext cx="2572959" cy="216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6" name="图片 2" descr="IMG_477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4925" y="404813"/>
            <a:ext cx="2690813" cy="20177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7" name="图片 1" descr="YM37200J"/>
          <p:cNvPicPr>
            <a:picLocks noChangeAspect="1"/>
          </p:cNvPicPr>
          <p:nvPr/>
        </p:nvPicPr>
        <p:blipFill>
          <a:blip r:embed="rId5"/>
          <a:srcRect l="8513" r="14951"/>
          <a:stretch>
            <a:fillRect/>
          </a:stretch>
        </p:blipFill>
        <p:spPr>
          <a:xfrm>
            <a:off x="6496050" y="116840"/>
            <a:ext cx="2171065" cy="28397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8" name="图片 3" descr="YM37218"/>
          <p:cNvPicPr>
            <a:picLocks noChangeAspect="1"/>
          </p:cNvPicPr>
          <p:nvPr/>
        </p:nvPicPr>
        <p:blipFill>
          <a:blip r:embed="rId6"/>
          <a:srcRect l="5251" t="27203" r="4167" b="14000"/>
          <a:stretch>
            <a:fillRect/>
          </a:stretch>
        </p:blipFill>
        <p:spPr>
          <a:xfrm>
            <a:off x="539433" y="4386263"/>
            <a:ext cx="2520000" cy="163515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9" name="图片 4" descr="YM37224-228"/>
          <p:cNvPicPr>
            <a:picLocks noChangeAspect="1"/>
          </p:cNvPicPr>
          <p:nvPr/>
        </p:nvPicPr>
        <p:blipFill>
          <a:blip r:embed="rId7"/>
          <a:srcRect t="16969" b="13019"/>
          <a:stretch>
            <a:fillRect/>
          </a:stretch>
        </p:blipFill>
        <p:spPr>
          <a:xfrm>
            <a:off x="3275965" y="4149090"/>
            <a:ext cx="3598863" cy="2519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1" name="图片 3" descr="YM38315"/>
          <p:cNvPicPr>
            <a:picLocks noChangeAspect="1"/>
          </p:cNvPicPr>
          <p:nvPr/>
        </p:nvPicPr>
        <p:blipFill>
          <a:blip r:embed="rId8"/>
          <a:srcRect l="23738" r="21666"/>
          <a:stretch>
            <a:fillRect/>
          </a:stretch>
        </p:blipFill>
        <p:spPr>
          <a:xfrm>
            <a:off x="4859973" y="1556703"/>
            <a:ext cx="1375384" cy="252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69" name="图片 1" descr="YM37200A"/>
          <p:cNvPicPr>
            <a:picLocks noChangeAspect="1"/>
          </p:cNvPicPr>
          <p:nvPr/>
        </p:nvPicPr>
        <p:blipFill>
          <a:blip r:embed="rId9"/>
          <a:srcRect l="22491" r="27498" b="4984"/>
          <a:stretch>
            <a:fillRect/>
          </a:stretch>
        </p:blipFill>
        <p:spPr>
          <a:xfrm>
            <a:off x="7235825" y="3717290"/>
            <a:ext cx="1516845" cy="2880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3" name="图片 4" descr="YM383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388" y="620713"/>
            <a:ext cx="2160587" cy="2160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4" name="图片 5" descr="YM38337"/>
          <p:cNvPicPr>
            <a:picLocks noChangeAspect="1"/>
          </p:cNvPicPr>
          <p:nvPr/>
        </p:nvPicPr>
        <p:blipFill>
          <a:blip r:embed="rId2"/>
          <a:srcRect l="16667" t="19987" r="9995" b="9995"/>
          <a:stretch>
            <a:fillRect/>
          </a:stretch>
        </p:blipFill>
        <p:spPr>
          <a:xfrm>
            <a:off x="6877050" y="188913"/>
            <a:ext cx="1952625" cy="18653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5" name="图片 6" descr="YM3839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9363" y="80963"/>
            <a:ext cx="2160587" cy="2159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6" name="图片 8" descr="YM38394-YM3839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725" y="3357563"/>
            <a:ext cx="5565775" cy="32115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7" name="图片 9" descr="YM383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3663" y="4292600"/>
            <a:ext cx="2408237" cy="2409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8" name="图片 10" descr="YM38336"/>
          <p:cNvPicPr>
            <a:picLocks noChangeAspect="1"/>
          </p:cNvPicPr>
          <p:nvPr/>
        </p:nvPicPr>
        <p:blipFill>
          <a:blip r:embed="rId6"/>
          <a:srcRect l="9045" t="18089" r="6491" b="12531"/>
          <a:stretch>
            <a:fillRect/>
          </a:stretch>
        </p:blipFill>
        <p:spPr>
          <a:xfrm>
            <a:off x="3203575" y="2349500"/>
            <a:ext cx="1771650" cy="1454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9" name="图片 11" descr="YM38396"/>
          <p:cNvPicPr>
            <a:picLocks noChangeAspect="1"/>
          </p:cNvPicPr>
          <p:nvPr/>
        </p:nvPicPr>
        <p:blipFill>
          <a:blip r:embed="rId7"/>
          <a:srcRect l="9273" t="13943" r="9077" b="9338"/>
          <a:stretch>
            <a:fillRect/>
          </a:stretch>
        </p:blipFill>
        <p:spPr>
          <a:xfrm>
            <a:off x="7092950" y="2509838"/>
            <a:ext cx="1897063" cy="1782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0" name="图片 12" descr="YM38397"/>
          <p:cNvPicPr>
            <a:picLocks noChangeAspect="1"/>
          </p:cNvPicPr>
          <p:nvPr/>
        </p:nvPicPr>
        <p:blipFill>
          <a:blip r:embed="rId8"/>
          <a:srcRect l="8800" t="9375" r="11812" b="14087"/>
          <a:stretch>
            <a:fillRect/>
          </a:stretch>
        </p:blipFill>
        <p:spPr>
          <a:xfrm>
            <a:off x="5219700" y="1196975"/>
            <a:ext cx="1544638" cy="14890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图片 8" descr="YM38400"/>
          <p:cNvPicPr>
            <a:picLocks noChangeAspect="1"/>
          </p:cNvPicPr>
          <p:nvPr/>
        </p:nvPicPr>
        <p:blipFill>
          <a:blip r:embed="rId1"/>
          <a:srcRect l="20961" r="23178"/>
          <a:stretch>
            <a:fillRect/>
          </a:stretch>
        </p:blipFill>
        <p:spPr>
          <a:xfrm>
            <a:off x="972185" y="198438"/>
            <a:ext cx="1653143" cy="2959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图片 3" descr="YM38359+YM38360"/>
          <p:cNvPicPr>
            <a:picLocks noChangeAspect="1"/>
          </p:cNvPicPr>
          <p:nvPr/>
        </p:nvPicPr>
        <p:blipFill>
          <a:blip r:embed="rId2"/>
          <a:srcRect l="8008" t="11995" r="5980" b="3987"/>
          <a:stretch>
            <a:fillRect/>
          </a:stretch>
        </p:blipFill>
        <p:spPr>
          <a:xfrm>
            <a:off x="5580380" y="3500438"/>
            <a:ext cx="3389313" cy="3311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2" name="图片 4" descr="YM38357+YM38358"/>
          <p:cNvPicPr>
            <a:picLocks noChangeAspect="1"/>
          </p:cNvPicPr>
          <p:nvPr/>
        </p:nvPicPr>
        <p:blipFill>
          <a:blip r:embed="rId3"/>
          <a:srcRect l="5998" t="11995" r="1993" b="11995"/>
          <a:stretch>
            <a:fillRect/>
          </a:stretch>
        </p:blipFill>
        <p:spPr>
          <a:xfrm>
            <a:off x="1475740" y="3500755"/>
            <a:ext cx="3862388" cy="3190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2" name="图片 2" descr="YM38356"/>
          <p:cNvPicPr>
            <a:picLocks noChangeAspect="1"/>
          </p:cNvPicPr>
          <p:nvPr/>
        </p:nvPicPr>
        <p:blipFill>
          <a:blip r:embed="rId4"/>
          <a:srcRect l="21191" t="6366" r="29682"/>
          <a:stretch>
            <a:fillRect/>
          </a:stretch>
        </p:blipFill>
        <p:spPr>
          <a:xfrm>
            <a:off x="252095" y="4220845"/>
            <a:ext cx="1223645" cy="23329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2" name="图片 4" descr="YM38314"/>
          <p:cNvPicPr>
            <a:picLocks noChangeAspect="1"/>
          </p:cNvPicPr>
          <p:nvPr/>
        </p:nvPicPr>
        <p:blipFill>
          <a:blip r:embed="rId5"/>
          <a:srcRect l="24324" r="24603"/>
          <a:stretch>
            <a:fillRect/>
          </a:stretch>
        </p:blipFill>
        <p:spPr>
          <a:xfrm>
            <a:off x="4931728" y="116523"/>
            <a:ext cx="1512887" cy="29606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3" name="图片 5" descr="YM38309"/>
          <p:cNvPicPr>
            <a:picLocks noChangeAspect="1"/>
          </p:cNvPicPr>
          <p:nvPr/>
        </p:nvPicPr>
        <p:blipFill>
          <a:blip r:embed="rId6"/>
          <a:srcRect l="26971" r="25810"/>
          <a:stretch>
            <a:fillRect/>
          </a:stretch>
        </p:blipFill>
        <p:spPr>
          <a:xfrm>
            <a:off x="3275965" y="260668"/>
            <a:ext cx="1368425" cy="28971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0" name="图片 4" descr="YM37200D"/>
          <p:cNvPicPr>
            <a:picLocks noChangeAspect="1"/>
          </p:cNvPicPr>
          <p:nvPr/>
        </p:nvPicPr>
        <p:blipFill>
          <a:blip r:embed="rId7"/>
          <a:srcRect l="25006" t="4984" r="27475"/>
          <a:stretch>
            <a:fillRect/>
          </a:stretch>
        </p:blipFill>
        <p:spPr>
          <a:xfrm>
            <a:off x="6876098" y="278130"/>
            <a:ext cx="1440000" cy="2880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7" name="图片 1" descr="YM38450+YM38450组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0475" y="3213100"/>
            <a:ext cx="6705600" cy="3508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8" name="图片 2" descr="YM38455-YM384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163" y="836613"/>
            <a:ext cx="3438525" cy="2549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9" name="图片 3" descr="YM38458-YM384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36613"/>
            <a:ext cx="3978275" cy="27098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193" name="图片 1" descr="YM38439+YM38440"/>
          <p:cNvPicPr>
            <a:picLocks noChangeAspect="1"/>
          </p:cNvPicPr>
          <p:nvPr/>
        </p:nvPicPr>
        <p:blipFill>
          <a:blip r:embed="rId1"/>
          <a:srcRect l="9093" t="13614" r="1796" b="11835"/>
          <a:stretch>
            <a:fillRect/>
          </a:stretch>
        </p:blipFill>
        <p:spPr>
          <a:xfrm>
            <a:off x="682625" y="2997200"/>
            <a:ext cx="3786188" cy="3167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4" name="图片 2" descr="YM38409+YM38410"/>
          <p:cNvPicPr>
            <a:picLocks noChangeAspect="1"/>
          </p:cNvPicPr>
          <p:nvPr/>
        </p:nvPicPr>
        <p:blipFill>
          <a:blip r:embed="rId2"/>
          <a:srcRect l="8723" t="10857" r="352" b="12764"/>
          <a:stretch>
            <a:fillRect/>
          </a:stretch>
        </p:blipFill>
        <p:spPr>
          <a:xfrm>
            <a:off x="4768850" y="3357563"/>
            <a:ext cx="3854450" cy="3238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8" descr="YM38452"/>
          <p:cNvPicPr>
            <a:picLocks noChangeAspect="1"/>
          </p:cNvPicPr>
          <p:nvPr/>
        </p:nvPicPr>
        <p:blipFill>
          <a:blip r:embed="rId3"/>
          <a:srcRect t="16951" r="1674" b="5083"/>
          <a:stretch>
            <a:fillRect/>
          </a:stretch>
        </p:blipFill>
        <p:spPr>
          <a:xfrm>
            <a:off x="1188085" y="404813"/>
            <a:ext cx="2087563" cy="1655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6" name="图片 9" descr="YM38453"/>
          <p:cNvPicPr>
            <a:picLocks noChangeAspect="1"/>
          </p:cNvPicPr>
          <p:nvPr/>
        </p:nvPicPr>
        <p:blipFill>
          <a:blip r:embed="rId4"/>
          <a:srcRect l="10164" b="15247"/>
          <a:stretch>
            <a:fillRect/>
          </a:stretch>
        </p:blipFill>
        <p:spPr>
          <a:xfrm>
            <a:off x="3851910" y="1196975"/>
            <a:ext cx="1908175" cy="1800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7" name="图片 10" descr="YM38454"/>
          <p:cNvPicPr>
            <a:picLocks noChangeAspect="1"/>
          </p:cNvPicPr>
          <p:nvPr/>
        </p:nvPicPr>
        <p:blipFill>
          <a:blip r:embed="rId5"/>
          <a:srcRect l="6786" b="11839"/>
          <a:stretch>
            <a:fillRect/>
          </a:stretch>
        </p:blipFill>
        <p:spPr>
          <a:xfrm>
            <a:off x="6155373" y="260985"/>
            <a:ext cx="1979612" cy="18732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图片 11" descr="YM38307"/>
          <p:cNvPicPr>
            <a:picLocks noChangeAspect="1"/>
          </p:cNvPicPr>
          <p:nvPr/>
        </p:nvPicPr>
        <p:blipFill>
          <a:blip r:embed="rId1"/>
          <a:srcRect l="12965" t="13737" r="10938" b="6911"/>
          <a:stretch>
            <a:fillRect/>
          </a:stretch>
        </p:blipFill>
        <p:spPr>
          <a:xfrm>
            <a:off x="322898" y="332423"/>
            <a:ext cx="2070928" cy="216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1" name="图片 3" descr="YM37200"/>
          <p:cNvPicPr>
            <a:picLocks noChangeAspect="1"/>
          </p:cNvPicPr>
          <p:nvPr/>
        </p:nvPicPr>
        <p:blipFill>
          <a:blip r:embed="rId2"/>
          <a:srcRect t="18484" r="816" b="8784"/>
          <a:stretch>
            <a:fillRect/>
          </a:stretch>
        </p:blipFill>
        <p:spPr>
          <a:xfrm>
            <a:off x="2699385" y="332740"/>
            <a:ext cx="2945240" cy="216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89" name="图片 3" descr="YM38331"/>
          <p:cNvPicPr>
            <a:picLocks noChangeAspect="1"/>
          </p:cNvPicPr>
          <p:nvPr/>
        </p:nvPicPr>
        <p:blipFill>
          <a:blip r:embed="rId3"/>
          <a:srcRect l="15562" t="11113" r="15543" b="6645"/>
          <a:stretch>
            <a:fillRect/>
          </a:stretch>
        </p:blipFill>
        <p:spPr>
          <a:xfrm>
            <a:off x="6659563" y="2421255"/>
            <a:ext cx="1809869" cy="216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0" name="图片 4" descr="YM38332"/>
          <p:cNvPicPr>
            <a:picLocks noChangeAspect="1"/>
          </p:cNvPicPr>
          <p:nvPr/>
        </p:nvPicPr>
        <p:blipFill>
          <a:blip r:embed="rId4"/>
          <a:srcRect l="7497" b="7475"/>
          <a:stretch>
            <a:fillRect/>
          </a:stretch>
        </p:blipFill>
        <p:spPr>
          <a:xfrm>
            <a:off x="6083935" y="189230"/>
            <a:ext cx="2158713" cy="216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5" descr="YM38333"/>
          <p:cNvPicPr>
            <a:picLocks noChangeAspect="1"/>
          </p:cNvPicPr>
          <p:nvPr/>
        </p:nvPicPr>
        <p:blipFill>
          <a:blip r:embed="rId5"/>
          <a:srcRect l="12524" t="12480" r="7452" b="12503"/>
          <a:stretch>
            <a:fillRect/>
          </a:stretch>
        </p:blipFill>
        <p:spPr>
          <a:xfrm>
            <a:off x="467360" y="4293235"/>
            <a:ext cx="2303507" cy="216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0" name="图片 6" descr="YM38334"/>
          <p:cNvPicPr>
            <a:picLocks noChangeAspect="1"/>
          </p:cNvPicPr>
          <p:nvPr/>
        </p:nvPicPr>
        <p:blipFill>
          <a:blip r:embed="rId6"/>
          <a:srcRect t="7996" b="6679"/>
          <a:stretch>
            <a:fillRect/>
          </a:stretch>
        </p:blipFill>
        <p:spPr>
          <a:xfrm>
            <a:off x="3059430" y="4130675"/>
            <a:ext cx="2912110" cy="24847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6" descr="YM3722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t="22838" b="9473"/>
          <a:stretch>
            <a:fillRect/>
          </a:stretch>
        </p:blipFill>
        <p:spPr>
          <a:xfrm>
            <a:off x="6083935" y="4725670"/>
            <a:ext cx="2964180" cy="2006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3793" name="图片 1" descr="YM38550+YM38551+YM3855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11863" y="3429000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794" name="图片 2" descr="YM38554+YM385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5963" y="260350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795" name="图片 3" descr="YM38555+YM3855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0" y="3571875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796" name="图片 4" descr="YM38557+YM3855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6238" y="33337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797" name="图片 5" descr="YM38559+YM372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850" y="335756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798" name="图片 6" descr="YM38548+YM3854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950" y="40481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图片 5" descr="YM37200P"/>
          <p:cNvPicPr>
            <a:picLocks noChangeAspect="1"/>
          </p:cNvPicPr>
          <p:nvPr/>
        </p:nvPicPr>
        <p:blipFill>
          <a:blip r:embed="rId1"/>
          <a:srcRect l="4558" t="13652" r="8934" b="6665"/>
          <a:stretch>
            <a:fillRect/>
          </a:stretch>
        </p:blipFill>
        <p:spPr>
          <a:xfrm>
            <a:off x="827088" y="404813"/>
            <a:ext cx="3128094" cy="288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0" name="图片 9" descr="YM38411+YM38437"/>
          <p:cNvPicPr>
            <a:picLocks noChangeAspect="1"/>
          </p:cNvPicPr>
          <p:nvPr/>
        </p:nvPicPr>
        <p:blipFill>
          <a:blip r:embed="rId2"/>
          <a:srcRect l="7584" t="10777" r="3168" b="13631"/>
          <a:stretch>
            <a:fillRect/>
          </a:stretch>
        </p:blipFill>
        <p:spPr>
          <a:xfrm>
            <a:off x="4787900" y="405130"/>
            <a:ext cx="3400592" cy="288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89" name="图片 2" descr="YM37220"/>
          <p:cNvPicPr>
            <a:picLocks noChangeAspect="1"/>
          </p:cNvPicPr>
          <p:nvPr/>
        </p:nvPicPr>
        <p:blipFill>
          <a:blip r:embed="rId3"/>
          <a:srcRect l="1602" t="3134" r="284" b="10013"/>
          <a:stretch>
            <a:fillRect/>
          </a:stretch>
        </p:blipFill>
        <p:spPr>
          <a:xfrm>
            <a:off x="1545908" y="3501073"/>
            <a:ext cx="3253965" cy="288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图片 8" descr="YM38374+YM37200X"/>
          <p:cNvPicPr>
            <a:picLocks noChangeAspect="1"/>
          </p:cNvPicPr>
          <p:nvPr/>
        </p:nvPicPr>
        <p:blipFill>
          <a:blip r:embed="rId4"/>
          <a:srcRect l="11148" t="12807" r="6953" b="14742"/>
          <a:stretch>
            <a:fillRect/>
          </a:stretch>
        </p:blipFill>
        <p:spPr>
          <a:xfrm>
            <a:off x="5361623" y="3645535"/>
            <a:ext cx="3256407" cy="288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4" name="图片 2" descr="YM37200M"/>
          <p:cNvPicPr>
            <a:picLocks noChangeAspect="1"/>
          </p:cNvPicPr>
          <p:nvPr/>
        </p:nvPicPr>
        <p:blipFill>
          <a:blip r:embed="rId5"/>
          <a:srcRect l="24255" r="27475"/>
          <a:stretch>
            <a:fillRect/>
          </a:stretch>
        </p:blipFill>
        <p:spPr>
          <a:xfrm>
            <a:off x="179705" y="3972560"/>
            <a:ext cx="1161415" cy="24091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图片 8" descr="YM37200S"/>
          <p:cNvPicPr>
            <a:picLocks noChangeAspect="1"/>
          </p:cNvPicPr>
          <p:nvPr/>
        </p:nvPicPr>
        <p:blipFill>
          <a:blip r:embed="rId1"/>
          <a:srcRect l="10213" t="14185" r="8936" b="11269"/>
          <a:stretch>
            <a:fillRect/>
          </a:stretch>
        </p:blipFill>
        <p:spPr>
          <a:xfrm>
            <a:off x="36513" y="188913"/>
            <a:ext cx="3123048" cy="288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图片 5" descr="YM37200E"/>
          <p:cNvPicPr>
            <a:picLocks noChangeAspect="1"/>
          </p:cNvPicPr>
          <p:nvPr/>
        </p:nvPicPr>
        <p:blipFill>
          <a:blip r:embed="rId2"/>
          <a:srcRect l="25006" r="27498"/>
          <a:stretch>
            <a:fillRect/>
          </a:stretch>
        </p:blipFill>
        <p:spPr>
          <a:xfrm>
            <a:off x="4354195" y="431800"/>
            <a:ext cx="1252855" cy="26371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51" name="图片 3" descr="YM38371+YM38372"/>
          <p:cNvPicPr>
            <a:picLocks noChangeAspect="1"/>
          </p:cNvPicPr>
          <p:nvPr/>
        </p:nvPicPr>
        <p:blipFill>
          <a:blip r:embed="rId3"/>
          <a:srcRect t="15222" b="15204"/>
          <a:stretch>
            <a:fillRect/>
          </a:stretch>
        </p:blipFill>
        <p:spPr>
          <a:xfrm>
            <a:off x="5435600" y="621030"/>
            <a:ext cx="3598863" cy="25606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3" name="图片 6" descr="YM38311"/>
          <p:cNvPicPr>
            <a:picLocks noChangeAspect="1"/>
          </p:cNvPicPr>
          <p:nvPr/>
        </p:nvPicPr>
        <p:blipFill>
          <a:blip r:embed="rId4"/>
          <a:srcRect l="28343" t="8408" r="28134"/>
          <a:stretch>
            <a:fillRect/>
          </a:stretch>
        </p:blipFill>
        <p:spPr>
          <a:xfrm>
            <a:off x="3347720" y="764858"/>
            <a:ext cx="1081088" cy="2279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1" name="图片 1" descr="YM38320+YM38321"/>
          <p:cNvPicPr>
            <a:picLocks noChangeAspect="1"/>
          </p:cNvPicPr>
          <p:nvPr/>
        </p:nvPicPr>
        <p:blipFill>
          <a:blip r:embed="rId5"/>
          <a:srcRect l="8994" t="14511" r="1064" b="7407"/>
          <a:stretch>
            <a:fillRect/>
          </a:stretch>
        </p:blipFill>
        <p:spPr>
          <a:xfrm>
            <a:off x="1260158" y="3717608"/>
            <a:ext cx="3318745" cy="288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2" name="图片 5" descr="YM38308"/>
          <p:cNvPicPr>
            <a:picLocks noChangeAspect="1"/>
          </p:cNvPicPr>
          <p:nvPr/>
        </p:nvPicPr>
        <p:blipFill>
          <a:blip r:embed="rId6"/>
          <a:srcRect l="30695" t="5194" r="25824" b="4500"/>
          <a:stretch>
            <a:fillRect/>
          </a:stretch>
        </p:blipFill>
        <p:spPr>
          <a:xfrm>
            <a:off x="179388" y="4437380"/>
            <a:ext cx="1039587" cy="216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4" name="图片 7" descr="YM38369+YM38370"/>
          <p:cNvPicPr>
            <a:picLocks noChangeAspect="1"/>
          </p:cNvPicPr>
          <p:nvPr/>
        </p:nvPicPr>
        <p:blipFill>
          <a:blip r:embed="rId7"/>
          <a:srcRect l="5373" t="19756" r="5516" b="16597"/>
          <a:stretch>
            <a:fillRect/>
          </a:stretch>
        </p:blipFill>
        <p:spPr>
          <a:xfrm>
            <a:off x="4658360" y="4199890"/>
            <a:ext cx="3154680" cy="22536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5" name="图片 9" descr="YM38312"/>
          <p:cNvPicPr>
            <a:picLocks noChangeAspect="1"/>
          </p:cNvPicPr>
          <p:nvPr/>
        </p:nvPicPr>
        <p:blipFill>
          <a:blip r:embed="rId8"/>
          <a:srcRect l="30682" t="7077" r="26831" b="3227"/>
          <a:stretch>
            <a:fillRect/>
          </a:stretch>
        </p:blipFill>
        <p:spPr>
          <a:xfrm>
            <a:off x="7892415" y="4221480"/>
            <a:ext cx="1022367" cy="2160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图片 1" descr="YM37200T"/>
          <p:cNvPicPr>
            <a:picLocks noChangeAspect="1"/>
          </p:cNvPicPr>
          <p:nvPr/>
        </p:nvPicPr>
        <p:blipFill>
          <a:blip r:embed="rId1"/>
          <a:srcRect l="3674" t="20006" r="1323" b="13318"/>
          <a:stretch>
            <a:fillRect/>
          </a:stretch>
        </p:blipFill>
        <p:spPr>
          <a:xfrm>
            <a:off x="4859338" y="260985"/>
            <a:ext cx="4102932" cy="288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0" name="图片 5" descr="YM37200L"/>
          <p:cNvPicPr>
            <a:picLocks noChangeAspect="1"/>
          </p:cNvPicPr>
          <p:nvPr/>
        </p:nvPicPr>
        <p:blipFill>
          <a:blip r:embed="rId2"/>
          <a:srcRect l="26241" t="7135" r="23749"/>
          <a:stretch>
            <a:fillRect/>
          </a:stretch>
        </p:blipFill>
        <p:spPr>
          <a:xfrm>
            <a:off x="4139565" y="3645218"/>
            <a:ext cx="1566863" cy="2908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0" name="图片 2" descr="YM38363+YM38364"/>
          <p:cNvPicPr>
            <a:picLocks noChangeAspect="1"/>
          </p:cNvPicPr>
          <p:nvPr/>
        </p:nvPicPr>
        <p:blipFill>
          <a:blip r:embed="rId3"/>
          <a:srcRect l="14006" t="14006" r="3969" b="9984"/>
          <a:stretch>
            <a:fillRect/>
          </a:stretch>
        </p:blipFill>
        <p:spPr>
          <a:xfrm>
            <a:off x="5578475" y="3572828"/>
            <a:ext cx="3224213" cy="29892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8" name="图片 2" descr="YM38365+YM38366"/>
          <p:cNvPicPr>
            <a:picLocks noChangeAspect="1"/>
          </p:cNvPicPr>
          <p:nvPr/>
        </p:nvPicPr>
        <p:blipFill>
          <a:blip r:embed="rId4"/>
          <a:srcRect l="7265" t="16373" r="5452" b="14528"/>
          <a:stretch>
            <a:fillRect/>
          </a:stretch>
        </p:blipFill>
        <p:spPr>
          <a:xfrm>
            <a:off x="395288" y="3628073"/>
            <a:ext cx="3694112" cy="2925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5" name="图片 1" descr="YM38367+YM38368"/>
          <p:cNvPicPr>
            <a:picLocks noChangeAspect="1"/>
          </p:cNvPicPr>
          <p:nvPr/>
        </p:nvPicPr>
        <p:blipFill>
          <a:blip r:embed="rId5"/>
          <a:srcRect l="6366" t="16405" r="6351" b="18137"/>
          <a:stretch>
            <a:fillRect/>
          </a:stretch>
        </p:blipFill>
        <p:spPr>
          <a:xfrm>
            <a:off x="323850" y="260668"/>
            <a:ext cx="4027488" cy="30194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图片 1" descr="YM38324+YM38325"/>
          <p:cNvPicPr>
            <a:picLocks noChangeAspect="1"/>
          </p:cNvPicPr>
          <p:nvPr/>
        </p:nvPicPr>
        <p:blipFill>
          <a:blip r:embed="rId1"/>
          <a:srcRect t="15543" r="1372" b="13329"/>
          <a:stretch>
            <a:fillRect/>
          </a:stretch>
        </p:blipFill>
        <p:spPr>
          <a:xfrm>
            <a:off x="1545908" y="189230"/>
            <a:ext cx="4076700" cy="2940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7" name="图片 1" descr="YM38351+YM38352"/>
          <p:cNvPicPr>
            <a:picLocks noChangeAspect="1"/>
          </p:cNvPicPr>
          <p:nvPr/>
        </p:nvPicPr>
        <p:blipFill>
          <a:blip r:embed="rId2"/>
          <a:srcRect l="14560" t="10904" r="10889" b="5437"/>
          <a:stretch>
            <a:fillRect/>
          </a:stretch>
        </p:blipFill>
        <p:spPr>
          <a:xfrm>
            <a:off x="5939473" y="188913"/>
            <a:ext cx="2566747" cy="288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3" name="图片 3" descr="YM37200C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l="27519" r="24983"/>
          <a:stretch>
            <a:fillRect/>
          </a:stretch>
        </p:blipFill>
        <p:spPr>
          <a:xfrm>
            <a:off x="323533" y="405130"/>
            <a:ext cx="1196322" cy="252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69" name="图片 1" descr="YM38353+YM38354"/>
          <p:cNvPicPr>
            <a:picLocks noChangeAspect="1"/>
          </p:cNvPicPr>
          <p:nvPr/>
        </p:nvPicPr>
        <p:blipFill>
          <a:blip r:embed="rId5"/>
          <a:srcRect l="7991" t="15982" r="5998" b="10002"/>
          <a:stretch>
            <a:fillRect/>
          </a:stretch>
        </p:blipFill>
        <p:spPr>
          <a:xfrm>
            <a:off x="2195830" y="3573145"/>
            <a:ext cx="3362325" cy="28940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5" name="图片 8" descr="YM38310"/>
          <p:cNvPicPr>
            <a:picLocks noChangeAspect="1"/>
          </p:cNvPicPr>
          <p:nvPr/>
        </p:nvPicPr>
        <p:blipFill>
          <a:blip r:embed="rId6"/>
          <a:srcRect l="28575" r="30325"/>
          <a:stretch>
            <a:fillRect/>
          </a:stretch>
        </p:blipFill>
        <p:spPr>
          <a:xfrm>
            <a:off x="5795328" y="3831908"/>
            <a:ext cx="1065956" cy="2592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1" name="图片 4" descr="YM38399"/>
          <p:cNvPicPr>
            <a:picLocks noChangeAspect="1"/>
          </p:cNvPicPr>
          <p:nvPr/>
        </p:nvPicPr>
        <p:blipFill>
          <a:blip r:embed="rId7"/>
          <a:srcRect l="25415" r="26311"/>
          <a:stretch>
            <a:fillRect/>
          </a:stretch>
        </p:blipFill>
        <p:spPr>
          <a:xfrm>
            <a:off x="7236460" y="3501073"/>
            <a:ext cx="1482725" cy="30749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1" name="图片 10" descr="YM38470"/>
          <p:cNvPicPr>
            <a:picLocks noChangeAspect="1"/>
          </p:cNvPicPr>
          <p:nvPr/>
        </p:nvPicPr>
        <p:blipFill>
          <a:blip r:embed="rId8"/>
          <a:srcRect l="25310" r="21161"/>
          <a:stretch>
            <a:fillRect/>
          </a:stretch>
        </p:blipFill>
        <p:spPr>
          <a:xfrm>
            <a:off x="570865" y="3933190"/>
            <a:ext cx="1387753" cy="2592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图片 5" descr="YM38322+YM38323"/>
          <p:cNvPicPr>
            <a:picLocks noChangeAspect="1"/>
          </p:cNvPicPr>
          <p:nvPr/>
        </p:nvPicPr>
        <p:blipFill>
          <a:blip r:embed="rId1"/>
          <a:srcRect t="14006" r="-18" b="11977"/>
          <a:stretch>
            <a:fillRect/>
          </a:stretch>
        </p:blipFill>
        <p:spPr>
          <a:xfrm>
            <a:off x="179070" y="116840"/>
            <a:ext cx="3891749" cy="288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7" name="图片 10" descr="YM38328"/>
          <p:cNvPicPr>
            <a:picLocks noChangeAspect="1"/>
          </p:cNvPicPr>
          <p:nvPr/>
        </p:nvPicPr>
        <p:blipFill>
          <a:blip r:embed="rId2"/>
          <a:srcRect l="26875" t="9850" r="20111"/>
          <a:stretch>
            <a:fillRect/>
          </a:stretch>
        </p:blipFill>
        <p:spPr>
          <a:xfrm>
            <a:off x="4499293" y="260985"/>
            <a:ext cx="1523461" cy="2592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8" name="图片 7" descr="YM38330"/>
          <p:cNvPicPr>
            <a:picLocks noChangeAspect="1"/>
          </p:cNvPicPr>
          <p:nvPr/>
        </p:nvPicPr>
        <p:blipFill>
          <a:blip r:embed="rId3"/>
          <a:srcRect l="26187" t="6113" r="28012"/>
          <a:stretch>
            <a:fillRect/>
          </a:stretch>
        </p:blipFill>
        <p:spPr>
          <a:xfrm>
            <a:off x="2195513" y="3762375"/>
            <a:ext cx="1214437" cy="2489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9" name="图片 8" descr="YM38329"/>
          <p:cNvPicPr>
            <a:picLocks noChangeAspect="1"/>
          </p:cNvPicPr>
          <p:nvPr/>
        </p:nvPicPr>
        <p:blipFill>
          <a:blip r:embed="rId4"/>
          <a:srcRect l="24875" t="7625" r="29762"/>
          <a:stretch>
            <a:fillRect/>
          </a:stretch>
        </p:blipFill>
        <p:spPr>
          <a:xfrm>
            <a:off x="6155690" y="260668"/>
            <a:ext cx="1272795" cy="2592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9" name="图片 3" descr="YM38316"/>
          <p:cNvPicPr>
            <a:picLocks noChangeAspect="1"/>
          </p:cNvPicPr>
          <p:nvPr/>
        </p:nvPicPr>
        <p:blipFill>
          <a:blip r:embed="rId5"/>
          <a:srcRect l="19412" r="13897"/>
          <a:stretch>
            <a:fillRect/>
          </a:stretch>
        </p:blipFill>
        <p:spPr>
          <a:xfrm>
            <a:off x="3780155" y="3573145"/>
            <a:ext cx="1727835" cy="25920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2" descr="YM37222"/>
          <p:cNvPicPr>
            <a:picLocks noChangeAspect="1"/>
          </p:cNvPicPr>
          <p:nvPr/>
        </p:nvPicPr>
        <p:blipFill>
          <a:blip r:embed="rId6"/>
          <a:srcRect l="25006" r="24983"/>
          <a:stretch>
            <a:fillRect/>
          </a:stretch>
        </p:blipFill>
        <p:spPr>
          <a:xfrm>
            <a:off x="7560945" y="45085"/>
            <a:ext cx="143986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4" descr="YM37200H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l="22514" r="27475"/>
          <a:stretch>
            <a:fillRect/>
          </a:stretch>
        </p:blipFill>
        <p:spPr>
          <a:xfrm>
            <a:off x="5652135" y="3428683"/>
            <a:ext cx="1441450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 descr="YM37200B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rcRect l="23772" t="10011" r="26218" b="4057"/>
          <a:stretch>
            <a:fillRect/>
          </a:stretch>
        </p:blipFill>
        <p:spPr>
          <a:xfrm>
            <a:off x="7356475" y="3639185"/>
            <a:ext cx="1511935" cy="25977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0" name="图片 5" descr="YM37200F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rcRect l="25006" r="29990"/>
          <a:stretch>
            <a:fillRect/>
          </a:stretch>
        </p:blipFill>
        <p:spPr>
          <a:xfrm>
            <a:off x="474980" y="3501390"/>
            <a:ext cx="1198880" cy="266446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2" descr="YM38326+YM38327"/>
          <p:cNvPicPr>
            <a:picLocks noChangeAspect="1"/>
          </p:cNvPicPr>
          <p:nvPr/>
        </p:nvPicPr>
        <p:blipFill>
          <a:blip r:embed="rId1"/>
          <a:srcRect l="4449" t="11113" r="8879" b="11093"/>
          <a:stretch>
            <a:fillRect/>
          </a:stretch>
        </p:blipFill>
        <p:spPr>
          <a:xfrm>
            <a:off x="4645025" y="324168"/>
            <a:ext cx="3598863" cy="3232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52" name="图片 4" descr="YM38361+YM38362"/>
          <p:cNvPicPr>
            <a:picLocks noChangeAspect="1"/>
          </p:cNvPicPr>
          <p:nvPr/>
        </p:nvPicPr>
        <p:blipFill>
          <a:blip r:embed="rId2"/>
          <a:srcRect l="4430" t="13329" r="6664" b="8879"/>
          <a:stretch>
            <a:fillRect/>
          </a:stretch>
        </p:blipFill>
        <p:spPr>
          <a:xfrm>
            <a:off x="395288" y="405130"/>
            <a:ext cx="3600450" cy="31511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5" name="图片 3" descr="YM38494+YM38495"/>
          <p:cNvPicPr>
            <a:picLocks noChangeAspect="1"/>
          </p:cNvPicPr>
          <p:nvPr/>
        </p:nvPicPr>
        <p:blipFill>
          <a:blip r:embed="rId3"/>
          <a:srcRect l="3546" t="13046" r="1962" b="12407"/>
          <a:stretch>
            <a:fillRect/>
          </a:stretch>
        </p:blipFill>
        <p:spPr>
          <a:xfrm>
            <a:off x="467995" y="3501073"/>
            <a:ext cx="3902075" cy="30781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7" name="图片 7" descr="YM37200R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l="5251" t="11380" r="5620" b="10918"/>
          <a:stretch>
            <a:fillRect/>
          </a:stretch>
        </p:blipFill>
        <p:spPr>
          <a:xfrm>
            <a:off x="5075238" y="3699510"/>
            <a:ext cx="3305181" cy="2880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commondata" val="eyJoZGlkIjoiYjkyMTNmNzJlNTI1N2Y4NmZmYWViNjkzZmFjYmYzNzUifQ==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/>
  <Paragraphs>0</Paragraphs>
  <Slides>28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5" baseType="lpstr">
      <vt:lpstr>Arial</vt:lpstr>
      <vt:lpstr>宋体</vt:lpstr>
      <vt:lpstr>Wingdings</vt:lpstr>
      <vt:lpstr>微软雅黑</vt:lpstr>
      <vt:lpstr>Arial Unicode MS</vt:lpstr>
      <vt:lpstr>Calibri</vt:lpstr>
      <vt:lpstr>1_默认设计模板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daniel</cp:lastModifiedBy>
  <cp:revision>39</cp:revision>
  <dcterms:created xsi:type="dcterms:W3CDTF">2023-10-12T07:33:00Z</dcterms:created>
  <dcterms:modified xsi:type="dcterms:W3CDTF">2025-10-22T13:50:57Z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2052-12.1.0.23125</vt:lpwstr>
  </property>
  <property fmtid="{D5CDD505-2E9C-101B-9397-08002B2CF9AE}" pid="3" name="ICV">
    <vt:lpwstr>B3707C94DCA0432AB4642E0ED3B8FD76_13</vt:lpwstr>
  </property>
</Properties>
</file>